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9"/>
  </p:notesMasterIdLst>
  <p:handoutMasterIdLst>
    <p:handoutMasterId r:id="rId20"/>
  </p:handoutMasterIdLst>
  <p:sldIdLst>
    <p:sldId id="414" r:id="rId11"/>
    <p:sldId id="415" r:id="rId12"/>
    <p:sldId id="437" r:id="rId13"/>
    <p:sldId id="417" r:id="rId14"/>
    <p:sldId id="439" r:id="rId15"/>
    <p:sldId id="422" r:id="rId16"/>
    <p:sldId id="438" r:id="rId17"/>
    <p:sldId id="418" r:id="rId18"/>
  </p:sldIdLst>
  <p:sldSz cx="12192000" cy="6858000"/>
  <p:notesSz cx="6858000" cy="9144000"/>
  <p:embeddedFontLst>
    <p:embeddedFont>
      <p:font typeface="Montserrat" panose="00000500000000000000" pitchFamily="2" charset="0"/>
      <p:regular r:id="rId21"/>
      <p:bold r:id="rId22"/>
      <p:italic r:id="rId23"/>
      <p:boldItalic r:id="rId24"/>
    </p:embeddedFont>
    <p:embeddedFont>
      <p:font typeface="Montserrat Bold" panose="00000800000000000000" charset="0"/>
      <p:bold r:id="rId25"/>
      <p:italic r:id="rId26"/>
      <p:boldItalic r:id="rId27"/>
    </p:embeddedFont>
    <p:embeddedFont>
      <p:font typeface="Montserrat ExtraBold" panose="00000900000000000000" pitchFamily="2" charset="0"/>
      <p:bold r:id="rId28"/>
      <p:italic r:id="rId29"/>
      <p:boldItalic r:id="rId30"/>
    </p:embeddedFont>
    <p:embeddedFont>
      <p:font typeface="Montserrat Light" panose="00000400000000000000" pitchFamily="2" charset="0"/>
      <p:regular r:id="rId31"/>
      <p:italic r:id="rId32"/>
    </p:embeddedFont>
    <p:embeddedFont>
      <p:font typeface="Montserrat Medium" panose="00000600000000000000" pitchFamily="2" charset="0"/>
      <p:regular r:id="rId33"/>
      <p:italic r:id="rId34"/>
    </p:embeddedFont>
    <p:embeddedFont>
      <p:font typeface="Montserrat SemiBold" panose="00000700000000000000" pitchFamily="2" charset="0"/>
      <p:regular r:id="rId35"/>
      <p:bold r:id="rId36"/>
      <p:italic r:id="rId37"/>
      <p:boldItalic r:id="rId38"/>
    </p:embeddedFont>
    <p:embeddedFont>
      <p:font typeface="Open Sans Light" panose="020B0306030504020204" pitchFamily="34" charset="0"/>
      <p:regular r:id="rId39"/>
      <p:italic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ents" id="{D586E898-553B-AF4E-9B56-D1E3B1F970C6}">
          <p14:sldIdLst>
            <p14:sldId id="414"/>
            <p14:sldId id="415"/>
            <p14:sldId id="437"/>
            <p14:sldId id="417"/>
            <p14:sldId id="439"/>
            <p14:sldId id="422"/>
            <p14:sldId id="438"/>
            <p14:sldId id="41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Master" Target="slideMasters/slideMaster7.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microsoft.com/office/2015/10/relationships/revisionInfo" Target="revisionInfo.xml"/><Relationship Id="rId20" Type="http://schemas.openxmlformats.org/officeDocument/2006/relationships/handoutMaster" Target="handoutMasters/handoutMaster1.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11/05/2024</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4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biomejs.dev/"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typicode.github.io/husky/" TargetMode="External"/><Relationship Id="rId2" Type="http://schemas.openxmlformats.org/officeDocument/2006/relationships/hyperlink" Target="https://biomejs.dev/" TargetMode="External"/><Relationship Id="rId1" Type="http://schemas.openxmlformats.org/officeDocument/2006/relationships/slideLayout" Target="../slideLayouts/slideLayout41.xm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ergio1192/biome-quickstart" TargetMode="External"/><Relationship Id="rId2" Type="http://schemas.openxmlformats.org/officeDocument/2006/relationships/image" Target="../media/image171.jpeg"/><Relationship Id="rId1" Type="http://schemas.openxmlformats.org/officeDocument/2006/relationships/slideLayout" Target="../slideLayouts/slideLayout43.xml"/><Relationship Id="rId4" Type="http://schemas.openxmlformats.org/officeDocument/2006/relationships/image" Target="../media/image172.png"/></Relationships>
</file>

<file path=ppt/slides/_rels/slide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hyperlink" Target="https://forms.office.com/e/tPuqdMhp7j" TargetMode="External"/><Relationship Id="rId2" Type="http://schemas.openxmlformats.org/officeDocument/2006/relationships/image" Target="../media/image174.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dirty="0"/>
              <a:t>2024/11/05</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training</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a:xfrm>
            <a:off x="3473448" y="1244047"/>
            <a:ext cx="7596190" cy="2914949"/>
          </a:xfrm>
        </p:spPr>
        <p:txBody>
          <a:bodyPr/>
          <a:lstStyle/>
          <a:p>
            <a:r>
              <a:rPr lang="es-ES" sz="6000" dirty="0"/>
              <a:t>Normalizando el código con el equipo: </a:t>
            </a:r>
            <a:r>
              <a:rPr lang="es-ES" sz="6000" dirty="0" err="1"/>
              <a:t>Biome</a:t>
            </a:r>
            <a:r>
              <a:rPr lang="es-ES" sz="6000" dirty="0"/>
              <a:t> + Husky + CI</a:t>
            </a:r>
          </a:p>
        </p:txBody>
      </p:sp>
    </p:spTree>
    <p:extLst>
      <p:ext uri="{BB962C8B-B14F-4D97-AF65-F5344CB8AC3E}">
        <p14:creationId xmlns:p14="http://schemas.microsoft.com/office/powerpoint/2010/main" val="80554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s-ES" dirty="0"/>
              <a:t>Sergio Merino Martínez</a:t>
            </a:r>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3" y="2729383"/>
            <a:ext cx="7129050" cy="487017"/>
          </a:xfrm>
        </p:spPr>
        <p:txBody>
          <a:bodyPr/>
          <a:lstStyle/>
          <a:p>
            <a:r>
              <a:rPr lang="es-ES" sz="2400" dirty="0"/>
              <a:t>Software </a:t>
            </a:r>
            <a:r>
              <a:rPr lang="es-ES" sz="2400" dirty="0" err="1"/>
              <a:t>Development</a:t>
            </a:r>
            <a:r>
              <a:rPr lang="es-ES" sz="2400" dirty="0"/>
              <a:t> Engineer</a:t>
            </a:r>
          </a:p>
        </p:txBody>
      </p:sp>
      <p:pic>
        <p:nvPicPr>
          <p:cNvPr id="10" name="Marcador de posición de imagen 9" descr="Hombre sentado en una montaña&#10;&#10;Descripción generada automáticamente con confianza media">
            <a:extLst>
              <a:ext uri="{FF2B5EF4-FFF2-40B4-BE49-F238E27FC236}">
                <a16:creationId xmlns:a16="http://schemas.microsoft.com/office/drawing/2014/main" id="{D4F155F4-B7E8-38A0-F3BD-CB1ECDF19D9B}"/>
              </a:ext>
            </a:extLst>
          </p:cNvPr>
          <p:cNvPicPr>
            <a:picLocks noGrp="1" noChangeAspect="1"/>
          </p:cNvPicPr>
          <p:nvPr>
            <p:ph type="pic" sz="quarter" idx="13"/>
          </p:nvPr>
        </p:nvPicPr>
        <p:blipFill rotWithShape="1">
          <a:blip r:embed="rId2"/>
          <a:srcRect l="32948" t="-229" r="10874" b="24674"/>
          <a:stretch/>
        </p:blipFill>
        <p:spPr>
          <a:xfrm>
            <a:off x="1145309" y="1404001"/>
            <a:ext cx="2394816" cy="2650764"/>
          </a:xfrm>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7263" y="3696404"/>
            <a:ext cx="7129050" cy="358361"/>
          </a:xfrm>
        </p:spPr>
        <p:txBody>
          <a:bodyPr/>
          <a:lstStyle/>
          <a:p>
            <a:r>
              <a:rPr lang="es-ES" dirty="0"/>
              <a:t>@Sergio1192</a:t>
            </a:r>
          </a:p>
        </p:txBody>
      </p:sp>
    </p:spTree>
    <p:extLst>
      <p:ext uri="{BB962C8B-B14F-4D97-AF65-F5344CB8AC3E}">
        <p14:creationId xmlns:p14="http://schemas.microsoft.com/office/powerpoint/2010/main" val="35730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p:txBody>
          <a:bodyPr/>
          <a:lstStyle/>
          <a:p>
            <a:r>
              <a:rPr lang="es-ES" dirty="0" err="1"/>
              <a:t>Biome</a:t>
            </a:r>
            <a:endParaRPr lang="en-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dirty="0"/>
              <a:t>1.</a:t>
            </a:r>
            <a:endParaRPr lang="en-ES" dirty="0"/>
          </a:p>
        </p:txBody>
      </p:sp>
      <p:sp>
        <p:nvSpPr>
          <p:cNvPr id="20" name="Text Placeholder 19">
            <a:extLst>
              <a:ext uri="{FF2B5EF4-FFF2-40B4-BE49-F238E27FC236}">
                <a16:creationId xmlns:a16="http://schemas.microsoft.com/office/drawing/2014/main" id="{E8433447-1EC9-5442-B848-0CFF16E827ED}"/>
              </a:ext>
            </a:extLst>
          </p:cNvPr>
          <p:cNvSpPr>
            <a:spLocks noGrp="1"/>
          </p:cNvSpPr>
          <p:nvPr>
            <p:ph type="body" sz="quarter" idx="17"/>
          </p:nvPr>
        </p:nvSpPr>
        <p:spPr/>
        <p:txBody>
          <a:bodyPr/>
          <a:lstStyle/>
          <a:p>
            <a:r>
              <a:rPr lang="es-ES" dirty="0"/>
              <a:t>Husky</a:t>
            </a:r>
            <a:endParaRPr lang="en-ES" dirty="0"/>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a:xfrm>
            <a:off x="5750171" y="5107266"/>
            <a:ext cx="1079500" cy="296256"/>
          </a:xfrm>
        </p:spPr>
        <p:txBody>
          <a:bodyPr/>
          <a:lstStyle/>
          <a:p>
            <a:r>
              <a:rPr lang="es-ES" dirty="0"/>
              <a:t>3.</a:t>
            </a:r>
            <a:endParaRPr lang="en-ES" dirty="0"/>
          </a:p>
        </p:txBody>
      </p:sp>
      <p:sp>
        <p:nvSpPr>
          <p:cNvPr id="2" name="Text Placeholder 21">
            <a:extLst>
              <a:ext uri="{FF2B5EF4-FFF2-40B4-BE49-F238E27FC236}">
                <a16:creationId xmlns:a16="http://schemas.microsoft.com/office/drawing/2014/main" id="{ED7F2393-D50E-DB35-34C0-3F39C6318011}"/>
              </a:ext>
            </a:extLst>
          </p:cNvPr>
          <p:cNvSpPr txBox="1">
            <a:spLocks/>
          </p:cNvSpPr>
          <p:nvPr/>
        </p:nvSpPr>
        <p:spPr>
          <a:xfrm>
            <a:off x="5750171" y="4076580"/>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2.</a:t>
            </a:r>
            <a:endParaRPr lang="en-ES" dirty="0"/>
          </a:p>
        </p:txBody>
      </p:sp>
      <p:sp>
        <p:nvSpPr>
          <p:cNvPr id="3" name="Text Placeholder 19">
            <a:extLst>
              <a:ext uri="{FF2B5EF4-FFF2-40B4-BE49-F238E27FC236}">
                <a16:creationId xmlns:a16="http://schemas.microsoft.com/office/drawing/2014/main" id="{D9B9153E-617E-DEDB-0B70-3FFD3D7D340A}"/>
              </a:ext>
            </a:extLst>
          </p:cNvPr>
          <p:cNvSpPr txBox="1">
            <a:spLocks/>
          </p:cNvSpPr>
          <p:nvPr/>
        </p:nvSpPr>
        <p:spPr>
          <a:xfrm>
            <a:off x="7086601" y="5107266"/>
            <a:ext cx="4049712"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Demo</a:t>
            </a:r>
            <a:endParaRPr lang="en-ES" dirty="0"/>
          </a:p>
        </p:txBody>
      </p:sp>
    </p:spTree>
    <p:extLst>
      <p:ext uri="{BB962C8B-B14F-4D97-AF65-F5344CB8AC3E}">
        <p14:creationId xmlns:p14="http://schemas.microsoft.com/office/powerpoint/2010/main" val="361077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6004265" cy="5695122"/>
          </a:xfrm>
        </p:spPr>
        <p:txBody>
          <a:bodyPr/>
          <a:lstStyle/>
          <a:p>
            <a:r>
              <a:rPr lang="es-ES" dirty="0" err="1"/>
              <a:t>Linter</a:t>
            </a:r>
            <a:r>
              <a:rPr lang="es-ES" dirty="0"/>
              <a:t> y </a:t>
            </a:r>
            <a:r>
              <a:rPr lang="es-ES" dirty="0" err="1"/>
              <a:t>formatter</a:t>
            </a:r>
            <a:endParaRPr lang="es-ES" dirty="0"/>
          </a:p>
          <a:p>
            <a:endParaRPr lang="es-ES" dirty="0"/>
          </a:p>
          <a:p>
            <a:r>
              <a:rPr lang="es-ES" dirty="0"/>
              <a:t>Escrito en </a:t>
            </a:r>
            <a:r>
              <a:rPr lang="es-ES" dirty="0" err="1"/>
              <a:t>Rust</a:t>
            </a:r>
            <a:endParaRPr lang="es-ES" dirty="0"/>
          </a:p>
          <a:p>
            <a:endParaRPr lang="es-ES" dirty="0"/>
          </a:p>
          <a:p>
            <a:r>
              <a:rPr lang="es-ES" dirty="0"/>
              <a:t>Muy muy rápido</a:t>
            </a:r>
          </a:p>
          <a:p>
            <a:endParaRPr lang="es-ES" dirty="0"/>
          </a:p>
          <a:p>
            <a:r>
              <a:rPr lang="es-ES" dirty="0"/>
              <a:t>Soporta:</a:t>
            </a:r>
          </a:p>
          <a:p>
            <a:pPr lvl="1"/>
            <a:r>
              <a:rPr lang="es-ES" sz="2800" dirty="0">
                <a:latin typeface="Montserrat" panose="00000500000000000000" pitchFamily="2" charset="0"/>
              </a:rPr>
              <a:t>.</a:t>
            </a:r>
            <a:r>
              <a:rPr lang="es-ES" sz="2800" dirty="0" err="1">
                <a:latin typeface="Montserrat" panose="00000500000000000000" pitchFamily="2" charset="0"/>
              </a:rPr>
              <a:t>js</a:t>
            </a:r>
            <a:r>
              <a:rPr lang="es-ES" sz="2800" dirty="0">
                <a:latin typeface="Montserrat" panose="00000500000000000000" pitchFamily="2" charset="0"/>
              </a:rPr>
              <a:t>/.</a:t>
            </a:r>
            <a:r>
              <a:rPr lang="es-ES" sz="2800" dirty="0" err="1">
                <a:latin typeface="Montserrat" panose="00000500000000000000" pitchFamily="2" charset="0"/>
              </a:rPr>
              <a:t>ts</a:t>
            </a:r>
            <a:r>
              <a:rPr lang="es-ES" sz="2800" dirty="0">
                <a:latin typeface="Montserrat" panose="00000500000000000000" pitchFamily="2" charset="0"/>
              </a:rPr>
              <a:t>, .</a:t>
            </a:r>
            <a:r>
              <a:rPr lang="es-ES" sz="2800" dirty="0" err="1">
                <a:latin typeface="Montserrat" panose="00000500000000000000" pitchFamily="2" charset="0"/>
              </a:rPr>
              <a:t>jsx</a:t>
            </a:r>
            <a:r>
              <a:rPr lang="es-ES" sz="2800" dirty="0">
                <a:latin typeface="Montserrat" panose="00000500000000000000" pitchFamily="2" charset="0"/>
              </a:rPr>
              <a:t>/.</a:t>
            </a:r>
            <a:r>
              <a:rPr lang="es-ES" sz="2800" dirty="0" err="1">
                <a:latin typeface="Montserrat" panose="00000500000000000000" pitchFamily="2" charset="0"/>
              </a:rPr>
              <a:t>tsx</a:t>
            </a:r>
            <a:r>
              <a:rPr lang="es-ES" sz="2800" dirty="0">
                <a:latin typeface="Montserrat" panose="00000500000000000000" pitchFamily="2" charset="0"/>
              </a:rPr>
              <a:t>, .</a:t>
            </a:r>
            <a:r>
              <a:rPr lang="es-ES" sz="2800" dirty="0" err="1">
                <a:latin typeface="Montserrat" panose="00000500000000000000" pitchFamily="2" charset="0"/>
              </a:rPr>
              <a:t>json</a:t>
            </a:r>
            <a:r>
              <a:rPr lang="es-ES" sz="2800" dirty="0">
                <a:latin typeface="Montserrat" panose="00000500000000000000" pitchFamily="2" charset="0"/>
              </a:rPr>
              <a:t> y .</a:t>
            </a:r>
            <a:r>
              <a:rPr lang="es-ES" sz="2800" dirty="0" err="1">
                <a:latin typeface="Montserrat" panose="00000500000000000000" pitchFamily="2" charset="0"/>
              </a:rPr>
              <a:t>css</a:t>
            </a:r>
            <a:endParaRPr lang="es-ES" sz="2800" dirty="0">
              <a:latin typeface="Montserrat" panose="00000500000000000000" pitchFamily="2" charset="0"/>
            </a:endParaRPr>
          </a:p>
          <a:p>
            <a:endParaRPr lang="es-ES" dirty="0"/>
          </a:p>
          <a:p>
            <a:r>
              <a:rPr lang="es-ES" dirty="0"/>
              <a:t>Permite migraciones desde </a:t>
            </a:r>
            <a:r>
              <a:rPr lang="es-ES" dirty="0" err="1"/>
              <a:t>ESLint</a:t>
            </a:r>
            <a:r>
              <a:rPr lang="es-ES" dirty="0"/>
              <a:t> y </a:t>
            </a:r>
            <a:r>
              <a:rPr lang="es-ES" dirty="0" err="1"/>
              <a:t>Prettier</a:t>
            </a:r>
            <a:endParaRPr lang="es-ES" dirty="0">
              <a:hlinkClick r:id="rId2"/>
            </a:endParaRPr>
          </a:p>
          <a:p>
            <a:pPr marL="180000" indent="0">
              <a:buNone/>
            </a:pPr>
            <a:endParaRPr lang="es-ES" dirty="0">
              <a:hlinkClick r:id="rId2"/>
            </a:endParaRPr>
          </a:p>
          <a:p>
            <a:pPr marL="180000" indent="0">
              <a:buNone/>
            </a:pPr>
            <a:r>
              <a:rPr lang="es-ES" dirty="0">
                <a:hlinkClick r:id="rId2"/>
              </a:rPr>
              <a:t>https://biomejs.dev/</a:t>
            </a:r>
            <a:endParaRPr lang="es-ES" dirty="0"/>
          </a:p>
          <a:p>
            <a:endParaRPr lang="es-E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err="1"/>
              <a:t>Biome</a:t>
            </a:r>
            <a:endParaRPr lang="en-ES" dirty="0"/>
          </a:p>
        </p:txBody>
      </p:sp>
      <p:pic>
        <p:nvPicPr>
          <p:cNvPr id="3" name="Imagen 2" descr="Texto&#10;&#10;Descripción generada automáticamente con confianza baja">
            <a:extLst>
              <a:ext uri="{FF2B5EF4-FFF2-40B4-BE49-F238E27FC236}">
                <a16:creationId xmlns:a16="http://schemas.microsoft.com/office/drawing/2014/main" id="{CDB37568-74AF-3F12-293D-884BD0429254}"/>
              </a:ext>
            </a:extLst>
          </p:cNvPr>
          <p:cNvPicPr>
            <a:picLocks noChangeAspect="1"/>
          </p:cNvPicPr>
          <p:nvPr/>
        </p:nvPicPr>
        <p:blipFill>
          <a:blip r:embed="rId3"/>
          <a:srcRect b="1566"/>
          <a:stretch/>
        </p:blipFill>
        <p:spPr>
          <a:xfrm>
            <a:off x="611877" y="1845780"/>
            <a:ext cx="4600575" cy="4659796"/>
          </a:xfrm>
          <a:prstGeom prst="rect">
            <a:avLst/>
          </a:prstGeom>
        </p:spPr>
      </p:pic>
    </p:spTree>
    <p:extLst>
      <p:ext uri="{BB962C8B-B14F-4D97-AF65-F5344CB8AC3E}">
        <p14:creationId xmlns:p14="http://schemas.microsoft.com/office/powerpoint/2010/main" val="147507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6004265" cy="5695122"/>
          </a:xfrm>
        </p:spPr>
        <p:txBody>
          <a:bodyPr/>
          <a:lstStyle/>
          <a:p>
            <a:r>
              <a:rPr lang="es-ES" dirty="0"/>
              <a:t>Middleware de los diferentes </a:t>
            </a:r>
            <a:r>
              <a:rPr lang="es-ES" dirty="0" err="1"/>
              <a:t>hooks</a:t>
            </a:r>
            <a:r>
              <a:rPr lang="es-ES" dirty="0"/>
              <a:t> de </a:t>
            </a:r>
            <a:r>
              <a:rPr lang="es-ES" dirty="0" err="1"/>
              <a:t>git</a:t>
            </a:r>
            <a:endParaRPr lang="es-ES" dirty="0"/>
          </a:p>
          <a:p>
            <a:endParaRPr lang="es-ES" dirty="0"/>
          </a:p>
          <a:p>
            <a:r>
              <a:rPr lang="es-ES" dirty="0"/>
              <a:t>Disponible para diferentes tipos de proyecto</a:t>
            </a:r>
          </a:p>
          <a:p>
            <a:endParaRPr lang="es-ES" dirty="0">
              <a:hlinkClick r:id="rId2"/>
            </a:endParaRPr>
          </a:p>
          <a:p>
            <a:endParaRPr lang="es-ES" dirty="0">
              <a:hlinkClick r:id="rId2"/>
            </a:endParaRPr>
          </a:p>
          <a:p>
            <a:endParaRPr lang="es-ES" dirty="0">
              <a:hlinkClick r:id="rId2"/>
            </a:endParaRPr>
          </a:p>
          <a:p>
            <a:endParaRPr lang="es-ES" dirty="0">
              <a:hlinkClick r:id="rId2"/>
            </a:endParaRPr>
          </a:p>
          <a:p>
            <a:endParaRPr lang="es-ES" dirty="0">
              <a:hlinkClick r:id="rId2"/>
            </a:endParaRPr>
          </a:p>
          <a:p>
            <a:pPr marL="180000" indent="0">
              <a:buNone/>
            </a:pPr>
            <a:endParaRPr lang="es-ES" dirty="0">
              <a:hlinkClick r:id="rId2"/>
            </a:endParaRPr>
          </a:p>
          <a:p>
            <a:pPr marL="180000" indent="0">
              <a:buNone/>
            </a:pPr>
            <a:r>
              <a:rPr lang="es-ES" sz="2400" dirty="0">
                <a:hlinkClick r:id="rId3"/>
              </a:rPr>
              <a:t>https://typicode.github.io/husky/</a:t>
            </a:r>
            <a:endParaRPr lang="es-ES" sz="2400" dirty="0"/>
          </a:p>
          <a:p>
            <a:pPr marL="180000" indent="0">
              <a:buNone/>
            </a:pPr>
            <a:endParaRPr lang="es-E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a:t>Husky</a:t>
            </a:r>
            <a:endParaRPr lang="en-ES" dirty="0"/>
          </a:p>
        </p:txBody>
      </p:sp>
      <p:pic>
        <p:nvPicPr>
          <p:cNvPr id="3" name="Imagen 2" descr="Diagrama&#10;&#10;Descripción generada automáticamente con confianza media">
            <a:extLst>
              <a:ext uri="{FF2B5EF4-FFF2-40B4-BE49-F238E27FC236}">
                <a16:creationId xmlns:a16="http://schemas.microsoft.com/office/drawing/2014/main" id="{58D06453-D5E6-641C-6C30-E0ACED1B1787}"/>
              </a:ext>
            </a:extLst>
          </p:cNvPr>
          <p:cNvPicPr>
            <a:picLocks noChangeAspect="1"/>
          </p:cNvPicPr>
          <p:nvPr/>
        </p:nvPicPr>
        <p:blipFill>
          <a:blip r:embed="rId4"/>
          <a:stretch>
            <a:fillRect/>
          </a:stretch>
        </p:blipFill>
        <p:spPr>
          <a:xfrm>
            <a:off x="530915" y="1788629"/>
            <a:ext cx="4762500" cy="4791075"/>
          </a:xfrm>
          <a:prstGeom prst="rect">
            <a:avLst/>
          </a:prstGeom>
        </p:spPr>
      </p:pic>
    </p:spTree>
    <p:extLst>
      <p:ext uri="{BB962C8B-B14F-4D97-AF65-F5344CB8AC3E}">
        <p14:creationId xmlns:p14="http://schemas.microsoft.com/office/powerpoint/2010/main" val="43418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2111828" y="344779"/>
            <a:ext cx="11055874" cy="651610"/>
          </a:xfrm>
        </p:spPr>
        <p:txBody>
          <a:bodyPr/>
          <a:lstStyle/>
          <a:p>
            <a:r>
              <a:rPr lang="es-ES" dirty="0"/>
              <a:t>Demo</a:t>
            </a:r>
          </a:p>
          <a:p>
            <a:endParaRPr lang="en-ES" dirty="0"/>
          </a:p>
          <a:p>
            <a:endParaRPr lang="en-ES" dirty="0"/>
          </a:p>
        </p:txBody>
      </p:sp>
      <p:pic>
        <p:nvPicPr>
          <p:cNvPr id="7" name="Picture 2">
            <a:extLst>
              <a:ext uri="{FF2B5EF4-FFF2-40B4-BE49-F238E27FC236}">
                <a16:creationId xmlns:a16="http://schemas.microsoft.com/office/drawing/2014/main" id="{928DC3B7-713C-4998-AC28-AA7C38F072C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28" y="1434772"/>
            <a:ext cx="7968344" cy="4482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007C0C84-6ECA-453A-A605-9D0174F447F1}"/>
              </a:ext>
            </a:extLst>
          </p:cNvPr>
          <p:cNvSpPr txBox="1">
            <a:spLocks/>
          </p:cNvSpPr>
          <p:nvPr/>
        </p:nvSpPr>
        <p:spPr>
          <a:xfrm>
            <a:off x="911225" y="6355349"/>
            <a:ext cx="11055874" cy="299333"/>
          </a:xfrm>
          <a:prstGeom prst="rect">
            <a:avLst/>
          </a:prstGeom>
        </p:spPr>
        <p:txBody>
          <a:bodyPr lIns="0" tIns="0" rIns="0" bIns="0" anchor="t"/>
          <a:lstStyle>
            <a:lvl1pPr marL="7938" indent="-7938" algn="l" defTabSz="914400" rtl="0" eaLnBrk="1" latinLnBrk="0" hangingPunct="1">
              <a:lnSpc>
                <a:spcPct val="90000"/>
              </a:lnSpc>
              <a:spcBef>
                <a:spcPts val="0"/>
              </a:spcBef>
              <a:buFont typeface="Arial" panose="020B0604020202020204" pitchFamily="34" charset="0"/>
              <a:buNone/>
              <a:tabLst/>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000" dirty="0">
                <a:hlinkClick r:id="rId3"/>
              </a:rPr>
              <a:t>https://github.com/Sergio1192/biome-quickstart</a:t>
            </a:r>
            <a:endParaRPr lang="es-ES" sz="2000" dirty="0"/>
          </a:p>
          <a:p>
            <a:pPr algn="r"/>
            <a:endParaRPr lang="en-ES" sz="2000" dirty="0"/>
          </a:p>
        </p:txBody>
      </p:sp>
      <p:pic>
        <p:nvPicPr>
          <p:cNvPr id="1026" name="Picture 2" descr="Generador de Códigos QR Codes">
            <a:extLst>
              <a:ext uri="{FF2B5EF4-FFF2-40B4-BE49-F238E27FC236}">
                <a16:creationId xmlns:a16="http://schemas.microsoft.com/office/drawing/2014/main" id="{D752B7DB-7F80-B653-45A5-7D1ADBBBE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2504294"/>
            <a:ext cx="234315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966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106532" y="1053613"/>
            <a:ext cx="11958221" cy="651610"/>
          </a:xfrm>
        </p:spPr>
        <p:txBody>
          <a:bodyPr/>
          <a:lstStyle/>
          <a:p>
            <a:pPr algn="ctr"/>
            <a:r>
              <a:rPr lang="es-ES" dirty="0"/>
              <a:t>¿Preguntas?</a:t>
            </a:r>
            <a:endParaRPr lang="en-ES" dirty="0"/>
          </a:p>
          <a:p>
            <a:endParaRPr lang="en-ES" dirty="0"/>
          </a:p>
        </p:txBody>
      </p:sp>
      <p:pic>
        <p:nvPicPr>
          <p:cNvPr id="5" name="Picture 2" descr="Resultado de imagen de questions">
            <a:extLst>
              <a:ext uri="{FF2B5EF4-FFF2-40B4-BE49-F238E27FC236}">
                <a16:creationId xmlns:a16="http://schemas.microsoft.com/office/drawing/2014/main" id="{6BA5F205-AB60-4414-90F9-A30E3ABAEF2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50" y="1902268"/>
            <a:ext cx="7545499"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3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r>
              <a:rPr lang="es-ES" dirty="0"/>
              <a:t>@Sergio1192</a:t>
            </a:r>
          </a:p>
        </p:txBody>
      </p:sp>
      <p:pic>
        <p:nvPicPr>
          <p:cNvPr id="2050" name="Picture 2" descr="Generador de Códigos QR Codes">
            <a:extLst>
              <a:ext uri="{FF2B5EF4-FFF2-40B4-BE49-F238E27FC236}">
                <a16:creationId xmlns:a16="http://schemas.microsoft.com/office/drawing/2014/main" id="{9A67093F-C715-5D44-A1D0-6A1505860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3107911"/>
            <a:ext cx="2114550" cy="21145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1F7E4F3-12CD-9615-0243-B3745208F5E3}"/>
              </a:ext>
            </a:extLst>
          </p:cNvPr>
          <p:cNvSpPr txBox="1"/>
          <p:nvPr/>
        </p:nvSpPr>
        <p:spPr>
          <a:xfrm>
            <a:off x="16076" y="5095875"/>
            <a:ext cx="3530197" cy="615553"/>
          </a:xfrm>
          <a:prstGeom prst="rect">
            <a:avLst/>
          </a:prstGeom>
          <a:noFill/>
        </p:spPr>
        <p:txBody>
          <a:bodyPr wrap="none" rtlCol="0">
            <a:spAutoFit/>
          </a:bodyPr>
          <a:lstStyle/>
          <a:p>
            <a:pPr algn="ctr"/>
            <a:r>
              <a:rPr lang="es-ES" dirty="0" err="1"/>
              <a:t>Feedback</a:t>
            </a:r>
            <a:r>
              <a:rPr lang="es-ES" dirty="0"/>
              <a:t> anónimo</a:t>
            </a:r>
          </a:p>
          <a:p>
            <a:pPr algn="ctr"/>
            <a:r>
              <a:rPr lang="es-ES" sz="1600" dirty="0">
                <a:hlinkClick r:id="rId3"/>
              </a:rPr>
              <a:t>https://forms.office.com/e/tPuqdMhp7j</a:t>
            </a:r>
            <a:endParaRPr lang="es-ES" sz="1600" dirty="0"/>
          </a:p>
        </p:txBody>
      </p:sp>
    </p:spTree>
    <p:extLst>
      <p:ext uri="{BB962C8B-B14F-4D97-AF65-F5344CB8AC3E}">
        <p14:creationId xmlns:p14="http://schemas.microsoft.com/office/powerpoint/2010/main" val="4265546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9CC115-EA7D-4C48-9BFD-726594EBE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TotalTime>
  <Words>122</Words>
  <Application>Microsoft Office PowerPoint</Application>
  <PresentationFormat>Panorámica</PresentationFormat>
  <Paragraphs>42</Paragraphs>
  <Slides>8</Slides>
  <Notes>0</Notes>
  <HiddenSlides>0</HiddenSlides>
  <MMClips>0</MMClips>
  <ScaleCrop>false</ScaleCrop>
  <HeadingPairs>
    <vt:vector size="6" baseType="variant">
      <vt:variant>
        <vt:lpstr>Fuentes usadas</vt:lpstr>
      </vt:variant>
      <vt:variant>
        <vt:i4>9</vt:i4>
      </vt:variant>
      <vt:variant>
        <vt:lpstr>Tema</vt:lpstr>
      </vt:variant>
      <vt:variant>
        <vt:i4>7</vt:i4>
      </vt:variant>
      <vt:variant>
        <vt:lpstr>Títulos de diapositiva</vt:lpstr>
      </vt:variant>
      <vt:variant>
        <vt:i4>8</vt:i4>
      </vt:variant>
    </vt:vector>
  </HeadingPairs>
  <TitlesOfParts>
    <vt:vector size="24" baseType="lpstr">
      <vt:lpstr>Montserrat SemiBold</vt:lpstr>
      <vt:lpstr>Montserrat</vt:lpstr>
      <vt:lpstr>Montserrat Medium</vt:lpstr>
      <vt:lpstr>Arial</vt:lpstr>
      <vt:lpstr>Open Sans Light</vt:lpstr>
      <vt:lpstr>Graphik</vt:lpstr>
      <vt:lpstr>Montserrat ExtraBold</vt:lpstr>
      <vt:lpstr>Montserrat Bold</vt:lpstr>
      <vt:lpstr>Montserrat Light</vt:lpstr>
      <vt:lpstr>Plain Concepts Info</vt:lpstr>
      <vt:lpstr>Plain Concepts Info (Spanish)</vt:lpstr>
      <vt:lpstr>Events</vt:lpstr>
      <vt:lpstr>Projects</vt:lpstr>
      <vt:lpstr>1_Plain Concepts Info</vt:lpstr>
      <vt:lpstr>Plain Concepts Info</vt:lpstr>
      <vt:lpstr>Plain Concepts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Merino Martínez</cp:lastModifiedBy>
  <cp:revision>8</cp:revision>
  <dcterms:created xsi:type="dcterms:W3CDTF">2018-02-28T02:57:44Z</dcterms:created>
  <dcterms:modified xsi:type="dcterms:W3CDTF">2024-11-05T08:13:15Z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